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3" r:id="rId2"/>
  </p:sldMasterIdLst>
  <p:notesMasterIdLst>
    <p:notesMasterId r:id="rId9"/>
  </p:notesMasterIdLst>
  <p:handoutMasterIdLst>
    <p:handoutMasterId r:id="rId10"/>
  </p:handoutMasterIdLst>
  <p:sldIdLst>
    <p:sldId id="256" r:id="rId3"/>
    <p:sldId id="475" r:id="rId4"/>
    <p:sldId id="476" r:id="rId5"/>
    <p:sldId id="477" r:id="rId6"/>
    <p:sldId id="478" r:id="rId7"/>
    <p:sldId id="337" r:id="rId8"/>
  </p:sldIdLst>
  <p:sldSz cx="9144000" cy="6858000" type="screen4x3"/>
  <p:notesSz cx="6858000" cy="9144000"/>
  <p:defaultTextStyle>
    <a:defPPr>
      <a:defRPr lang="en-US"/>
    </a:defPPr>
    <a:lvl1pPr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2E1FA"/>
    <a:srgbClr val="74BA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739" autoAdjust="0"/>
    <p:restoredTop sz="94728" autoAdjust="0"/>
  </p:normalViewPr>
  <p:slideViewPr>
    <p:cSldViewPr>
      <p:cViewPr varScale="1">
        <p:scale>
          <a:sx n="75" d="100"/>
          <a:sy n="75" d="100"/>
        </p:scale>
        <p:origin x="-118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1152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>
              <a:defRPr sz="1200"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rtl="0">
              <a:defRPr sz="1200"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fld id="{D0620D24-19C2-43D7-A67C-91265C5E5EB9}" type="datetimeFigureOut">
              <a:rPr lang="en-US"/>
              <a:pPr>
                <a:defRPr/>
              </a:pPr>
              <a:t>2/15/2014</a:t>
            </a:fld>
            <a:endParaRPr lang="en-US"/>
          </a:p>
        </p:txBody>
      </p:sp>
      <p:sp>
        <p:nvSpPr>
          <p:cNvPr id="614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>
              <a:defRPr sz="1200"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rtl="0">
              <a:defRPr sz="1200"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fld id="{B3A571F9-FE0B-4362-81D8-0EF0145F45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5497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rtl="0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63E19905-2807-4A80-98FC-D88B781F5362}" type="datetimeFigureOut">
              <a:rPr lang="en-US"/>
              <a:pPr>
                <a:defRPr/>
              </a:pPr>
              <a:t>2/15/2014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rtl="0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E2CD541-5AC3-41B0-9D27-8214806E9E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285051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58694FC-1FB5-456D-AF4D-B60C6EC785B0}" type="slidenum">
              <a:rPr lang="en-US"/>
              <a:pPr>
                <a:defRPr/>
              </a:pPr>
              <a:t>5</a:t>
            </a:fld>
            <a:endParaRPr lang="en-US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0938" y="692150"/>
            <a:ext cx="4556125" cy="34163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ar-EG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CD9791-F1B9-4DA9-AE24-0159B7B68744}" type="datetime1">
              <a:rPr lang="en-US"/>
              <a:pPr>
                <a:defRPr/>
              </a:pPr>
              <a:t>2/15/2014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69CABC-01B2-492D-A105-A3E7EF459F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7" name="Picture 5" descr="C:\Users\mufic\Downloads\download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0"/>
            <a:ext cx="914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489749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127CBB-44B1-4BE8-AAC2-FB30D72532CD}" type="datetime1">
              <a:rPr lang="en-US"/>
              <a:pPr>
                <a:defRPr/>
              </a:pPr>
              <a:t>2/15/2014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D20C6E-9CEC-43E6-9946-F67936DBF6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26976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AFBBA8-D718-4AD5-BF23-B21A3FE72D24}" type="datetime1">
              <a:rPr lang="en-US"/>
              <a:pPr>
                <a:defRPr/>
              </a:pPr>
              <a:t>2/15/2014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0E7406-8E51-45AC-BDEE-0FD0493880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58032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D90839-BB76-4593-9463-B4AFA54A5DD7}" type="datetime1">
              <a:rPr lang="en-US"/>
              <a:pPr>
                <a:defRPr/>
              </a:pPr>
              <a:t>2/15/2014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73483A-9DE5-487C-9EB2-CFA341D94A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09330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B28AD3-F4EB-4A8B-B8E7-1DE59115711C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2/15/2014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442FC1-9F0E-4F94-A98A-24FF7BCA5CF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pic>
        <p:nvPicPr>
          <p:cNvPr id="8" name="Picture 5" descr="C:\Users\mufic\Downloads\download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0"/>
            <a:ext cx="914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126582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685800"/>
            <a:ext cx="6553200" cy="1143000"/>
          </a:xfrm>
        </p:spPr>
        <p:txBody>
          <a:bodyPr/>
          <a:lstStyle>
            <a:lvl1pPr>
              <a:defRPr lang="en-US" sz="4000" b="1" kern="1200" dirty="0">
                <a:solidFill>
                  <a:srgbClr val="0070C0"/>
                </a:solidFill>
                <a:latin typeface="Calibri" pitchFamily="34" charset="0"/>
                <a:ea typeface="+mn-ea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6400" y="2362200"/>
            <a:ext cx="7315200" cy="3763963"/>
          </a:xfrm>
        </p:spPr>
        <p:txBody>
          <a:bodyPr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lang="en-US" sz="2400" b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>
              <a:defRPr lang="en-US" sz="2000" dirty="0" smtClean="0">
                <a:solidFill>
                  <a:schemeClr val="tx1"/>
                </a:solidFill>
                <a:latin typeface="+mn-lt"/>
                <a:cs typeface="+mn-cs"/>
              </a:defRPr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marL="742950" lvl="1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</a:pPr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7" name="Picture 5" descr="C:\Users\mufic\Downloads\download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0"/>
            <a:ext cx="914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8A54296-764E-45D2-9850-15CACEA98726}" type="datetimeFigureOut">
              <a:rPr lang="en-US" smtClean="0">
                <a:solidFill>
                  <a:srgbClr val="000000"/>
                </a:solidFill>
              </a:rPr>
              <a:pPr>
                <a:defRPr/>
              </a:pPr>
              <a:t>2/15/2014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14024E-C871-47E8-A957-05CCDDCE387A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01095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739C82-A458-4854-892A-AFA596A830B1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2/15/2014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18552C-DC60-431A-BB0C-D5AC44B8873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38056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031E6A-D9D2-41AA-A7F3-A4C64F56C194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2/15/2014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70A0C3-5D48-4A6F-A231-ADECCF27D3F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819530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3520B6-CF67-474D-8EC6-CC0817B4006A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2/15/2014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83B275-016F-49A2-A983-59F70BD199A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953020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577DEB-B9D1-40AE-9F7D-86F8EEB319A7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2/15/2014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A04C55-0671-4D54-ACB4-948686383D0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205907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C9D5FA-2F2F-4BA0-A029-191DFB905540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2/15/2014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4CE266-876C-41FC-941A-54769186F35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00263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762000"/>
            <a:ext cx="6477000" cy="1143000"/>
          </a:xfrm>
        </p:spPr>
        <p:txBody>
          <a:bodyPr/>
          <a:lstStyle>
            <a:lvl1pPr>
              <a:defRPr lang="en-US" sz="4000" b="1" kern="1200" dirty="0">
                <a:solidFill>
                  <a:srgbClr val="0070C0"/>
                </a:solidFill>
                <a:latin typeface="Calibri" pitchFamily="34" charset="0"/>
                <a:ea typeface="+mn-ea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6400" y="2209801"/>
            <a:ext cx="7239000" cy="3657600"/>
          </a:xfrm>
        </p:spPr>
        <p:txBody>
          <a:bodyPr/>
          <a:lstStyle>
            <a:lvl1pPr>
              <a:defRPr lang="en-US" sz="2400" b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>
              <a:buFont typeface="Wingdings" pitchFamily="2" charset="2"/>
              <a:buChar char="§"/>
              <a:defRPr lang="en-US" sz="2000" dirty="0" smtClean="0">
                <a:solidFill>
                  <a:schemeClr val="tx1"/>
                </a:solidFill>
                <a:latin typeface="+mn-lt"/>
                <a:cs typeface="+mn-cs"/>
              </a:defRPr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67E07D-7F94-42C2-950C-F9D775E5E025}" type="datetime1">
              <a:rPr lang="en-US"/>
              <a:pPr>
                <a:defRPr/>
              </a:pPr>
              <a:t>2/15/2014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E7EEE6-712C-4E89-967E-0EF65F5B19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7" name="Picture 5" descr="C:\Users\mufic\Downloads\download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0"/>
            <a:ext cx="914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137043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3A3683-4AE5-4B1C-AD7C-EA3189F2146B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2/15/2014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726AAC-4CDD-4463-AEB2-0C7E34770C2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317202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FF227B-BD12-480C-A081-9059D68AFB0F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2/15/2014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BDD9BE-B30B-41DD-841B-786BCA92DCB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318998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3C6F67-9A1C-4AEC-8438-E1B64E72D979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2/15/2014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DEEE64-8220-4A12-A5A7-A477F1521AE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039603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02E472-7AB7-4340-BA66-7B93DED0D71B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2/15/2014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032B20-5FA1-47CA-8641-37F061E0064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36251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CF5337-8539-4244-8B22-AB0D062A147C}" type="datetime1">
              <a:rPr lang="en-US"/>
              <a:pPr>
                <a:defRPr/>
              </a:pPr>
              <a:t>2/15/2014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104B86-1C63-434A-8ED0-50985E574F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34680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F15EC8-6E59-4CB6-9898-7AE4667A08D4}" type="datetime1">
              <a:rPr lang="en-US"/>
              <a:pPr>
                <a:defRPr/>
              </a:pPr>
              <a:t>2/15/2014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E66065-0D00-429A-97DF-4E46B3B73B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25075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5078C3-C1C1-49C6-838D-959625D2D9F7}" type="datetime1">
              <a:rPr lang="en-US"/>
              <a:pPr>
                <a:defRPr/>
              </a:pPr>
              <a:t>2/15/2014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A5090A-B15E-4334-A24D-99349C68D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54648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A187CB-280F-40B9-A8A4-C9B6FD210DA5}" type="datetime1">
              <a:rPr lang="en-US"/>
              <a:pPr>
                <a:defRPr/>
              </a:pPr>
              <a:t>2/15/2014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D79B49-213F-4980-B0E6-07F9C4E857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57804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5AA3B1-B7B8-40F4-9C44-2C3F49A9D64B}" type="datetime1">
              <a:rPr lang="en-US"/>
              <a:pPr>
                <a:defRPr/>
              </a:pPr>
              <a:t>2/15/2014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543F23-E49C-4243-B469-68C8910D8E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6318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6EA9B4-5799-403C-BCE2-568F5A3AA982}" type="datetime1">
              <a:rPr lang="en-US"/>
              <a:pPr>
                <a:defRPr/>
              </a:pPr>
              <a:t>2/15/2014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8F3AAB-3B27-4E9A-88AA-CD435555E5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51205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1BABE3-B994-4DE4-8E01-4E9AC967E8C3}" type="datetime1">
              <a:rPr lang="en-US"/>
              <a:pPr>
                <a:defRPr/>
              </a:pPr>
              <a:t>2/15/2014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A0159D-245F-4838-8B63-4AD54C0225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538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fontAlgn="auto">
              <a:spcBef>
                <a:spcPts val="0"/>
              </a:spcBef>
              <a:spcAft>
                <a:spcPts val="0"/>
              </a:spcAft>
              <a:defRPr b="0">
                <a:latin typeface="+mn-lt"/>
                <a:cs typeface="+mn-cs"/>
              </a:defRPr>
            </a:lvl1pPr>
          </a:lstStyle>
          <a:p>
            <a:pPr>
              <a:defRPr/>
            </a:pPr>
            <a:fld id="{6DBDEA9A-F34B-48BD-81F6-08F36A3E0007}" type="datetime1">
              <a:rPr lang="en-US"/>
              <a:pPr>
                <a:defRPr/>
              </a:pPr>
              <a:t>2/15/2014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rtl="0" fontAlgn="auto">
              <a:spcBef>
                <a:spcPts val="0"/>
              </a:spcBef>
              <a:spcAft>
                <a:spcPts val="0"/>
              </a:spcAft>
              <a:defRPr b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rtl="0" fontAlgn="auto">
              <a:spcBef>
                <a:spcPts val="0"/>
              </a:spcBef>
              <a:spcAft>
                <a:spcPts val="0"/>
              </a:spcAft>
              <a:defRPr b="0">
                <a:latin typeface="+mn-lt"/>
                <a:cs typeface="+mn-cs"/>
              </a:defRPr>
            </a:lvl1pPr>
          </a:lstStyle>
          <a:p>
            <a:pPr>
              <a:defRPr/>
            </a:pPr>
            <a:fld id="{66480327-6D9A-4E2A-89C1-2DC148A8EF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auto">
              <a:spcBef>
                <a:spcPts val="0"/>
              </a:spcBef>
              <a:spcAft>
                <a:spcPts val="0"/>
              </a:spcAft>
              <a:defRPr b="0">
                <a:latin typeface="+mn-lt"/>
                <a:cs typeface="+mn-cs"/>
              </a:defRPr>
            </a:lvl1pPr>
          </a:lstStyle>
          <a:p>
            <a:pPr algn="l" rtl="0">
              <a:defRPr/>
            </a:pPr>
            <a:fld id="{F8A54296-764E-45D2-9850-15CACEA98726}" type="datetimeFigureOut">
              <a:rPr lang="en-US">
                <a:solidFill>
                  <a:srgbClr val="000000"/>
                </a:solidFill>
              </a:rPr>
              <a:pPr algn="l" rtl="0">
                <a:defRPr/>
              </a:pPr>
              <a:t>2/15/2014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b="0">
                <a:latin typeface="+mn-lt"/>
                <a:cs typeface="+mn-cs"/>
              </a:defRPr>
            </a:lvl1pPr>
          </a:lstStyle>
          <a:p>
            <a:pPr rtl="0"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b="0">
                <a:latin typeface="+mn-lt"/>
                <a:cs typeface="+mn-cs"/>
              </a:defRPr>
            </a:lvl1pPr>
          </a:lstStyle>
          <a:p>
            <a:pPr rtl="0">
              <a:defRPr/>
            </a:pPr>
            <a:fld id="{6A14024E-C871-47E8-A957-05CCDDCE387A}" type="slidenum">
              <a:rPr lang="en-US">
                <a:solidFill>
                  <a:srgbClr val="000000"/>
                </a:solidFill>
              </a:rPr>
              <a:pPr rtl="0"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17321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1905000" y="2644775"/>
            <a:ext cx="6324600" cy="1470025"/>
          </a:xfrm>
        </p:spPr>
        <p:txBody>
          <a:bodyPr/>
          <a:lstStyle/>
          <a:p>
            <a:pPr eaLnBrk="1" hangingPunct="1"/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Swing </a:t>
            </a:r>
            <a:r>
              <a:rPr lang="en-US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Timer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>
          <a:xfrm>
            <a:off x="1676400" y="762000"/>
            <a:ext cx="6553200" cy="838200"/>
          </a:xfrm>
        </p:spPr>
        <p:txBody>
          <a:bodyPr/>
          <a:lstStyle/>
          <a:p>
            <a:r>
              <a:rPr lang="en-US" sz="4000" b="1" smtClean="0"/>
              <a:t>Swing Timers</a:t>
            </a:r>
          </a:p>
        </p:txBody>
      </p:sp>
      <p:sp>
        <p:nvSpPr>
          <p:cNvPr id="27652" name="Rectangle 3"/>
          <p:cNvSpPr txBox="1">
            <a:spLocks noChangeArrowheads="1"/>
          </p:cNvSpPr>
          <p:nvPr/>
        </p:nvSpPr>
        <p:spPr bwMode="auto">
          <a:xfrm>
            <a:off x="1752600" y="2124075"/>
            <a:ext cx="6553200" cy="3743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l" rtl="0">
              <a:spcBef>
                <a:spcPct val="20000"/>
              </a:spcBef>
              <a:buFontTx/>
              <a:buChar char="•"/>
            </a:pPr>
            <a:r>
              <a:rPr lang="en-US" sz="2400">
                <a:latin typeface="Calibri" pitchFamily="34" charset="0"/>
              </a:rPr>
              <a:t>A Swing timer fires one or more action events after a specified delay.</a:t>
            </a:r>
          </a:p>
          <a:p>
            <a:pPr algn="l" rtl="0">
              <a:spcBef>
                <a:spcPct val="20000"/>
              </a:spcBef>
              <a:buFontTx/>
              <a:buChar char="•"/>
            </a:pPr>
            <a:r>
              <a:rPr lang="en-US" sz="2400">
                <a:latin typeface="Calibri" pitchFamily="34" charset="0"/>
              </a:rPr>
              <a:t>You can use Swing timers in two ways: </a:t>
            </a:r>
          </a:p>
          <a:p>
            <a:pPr lvl="1" algn="l" rtl="0">
              <a:spcBef>
                <a:spcPct val="20000"/>
              </a:spcBef>
              <a:buFont typeface="Wingdings" pitchFamily="2" charset="2"/>
              <a:buChar char="Ø"/>
            </a:pPr>
            <a:r>
              <a:rPr lang="en-US" sz="2000" b="1">
                <a:latin typeface="Calibri" pitchFamily="34" charset="0"/>
              </a:rPr>
              <a:t>To perform a task once, after a delay. </a:t>
            </a:r>
            <a:br>
              <a:rPr lang="en-US" sz="2000" b="1">
                <a:latin typeface="Calibri" pitchFamily="34" charset="0"/>
              </a:rPr>
            </a:br>
            <a:endParaRPr lang="en-US" sz="2000" i="1">
              <a:latin typeface="Calibri" pitchFamily="34" charset="0"/>
            </a:endParaRPr>
          </a:p>
          <a:p>
            <a:pPr lvl="1" algn="l" rtl="0">
              <a:spcBef>
                <a:spcPct val="20000"/>
              </a:spcBef>
              <a:buFont typeface="Wingdings" pitchFamily="2" charset="2"/>
              <a:buChar char="Ø"/>
            </a:pPr>
            <a:r>
              <a:rPr lang="en-US" sz="2000" b="1">
                <a:latin typeface="Calibri" pitchFamily="34" charset="0"/>
              </a:rPr>
              <a:t>To perform a task repeatedly. </a:t>
            </a:r>
            <a:br>
              <a:rPr lang="en-US" sz="2000" b="1">
                <a:latin typeface="Calibri" pitchFamily="34" charset="0"/>
              </a:rPr>
            </a:br>
            <a:endParaRPr lang="en-US" sz="2000" i="1">
              <a:latin typeface="Calibri" pitchFamily="34" charset="0"/>
            </a:endParaRPr>
          </a:p>
        </p:txBody>
      </p:sp>
      <p:sp>
        <p:nvSpPr>
          <p:cNvPr id="5" name="Slide Number Placeholder 4"/>
          <p:cNvSpPr txBox="1">
            <a:spLocks/>
          </p:cNvSpPr>
          <p:nvPr/>
        </p:nvSpPr>
        <p:spPr bwMode="auto">
          <a:xfrm>
            <a:off x="8001000" y="6508750"/>
            <a:ext cx="11430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1" fontAlgn="auto">
              <a:spcBef>
                <a:spcPts val="0"/>
              </a:spcBef>
              <a:spcAft>
                <a:spcPts val="0"/>
              </a:spcAft>
              <a:defRPr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algn="r" defTabSz="914400" rtl="1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2743200" algn="r" defTabSz="914400" rtl="1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3200400" algn="r" defTabSz="914400" rtl="1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3657600" algn="r" defTabSz="914400" rtl="1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pPr algn="ctr">
              <a:defRPr/>
            </a:pPr>
            <a:r>
              <a:rPr lang="en-US" b="1" smtClean="0"/>
              <a:t>9 - </a:t>
            </a:r>
            <a:fld id="{C44F58B7-8CE2-44BF-9685-9B38B1604E02}" type="slidenum">
              <a:rPr lang="en-US" b="1" smtClean="0"/>
              <a:pPr algn="ctr">
                <a:defRPr/>
              </a:pPr>
              <a:t>2</a:t>
            </a:fld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33794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2"/>
          <p:cNvSpPr>
            <a:spLocks noGrp="1" noChangeArrowheads="1"/>
          </p:cNvSpPr>
          <p:nvPr>
            <p:ph type="title"/>
          </p:nvPr>
        </p:nvSpPr>
        <p:spPr>
          <a:xfrm>
            <a:off x="1676400" y="762000"/>
            <a:ext cx="6553200" cy="838200"/>
          </a:xfrm>
        </p:spPr>
        <p:txBody>
          <a:bodyPr/>
          <a:lstStyle/>
          <a:p>
            <a:r>
              <a:rPr lang="en-US" sz="4000" b="1" smtClean="0"/>
              <a:t>Swing Timers</a:t>
            </a:r>
          </a:p>
        </p:txBody>
      </p:sp>
      <p:sp>
        <p:nvSpPr>
          <p:cNvPr id="28676" name="Rectangle 3"/>
          <p:cNvSpPr txBox="1">
            <a:spLocks noChangeArrowheads="1"/>
          </p:cNvSpPr>
          <p:nvPr/>
        </p:nvSpPr>
        <p:spPr bwMode="auto">
          <a:xfrm>
            <a:off x="1752600" y="2124075"/>
            <a:ext cx="6553200" cy="3743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l" rtl="0">
              <a:spcBef>
                <a:spcPct val="20000"/>
              </a:spcBef>
              <a:buFontTx/>
              <a:buChar char="•"/>
            </a:pPr>
            <a:r>
              <a:rPr lang="en-US" sz="2400">
                <a:latin typeface="Calibri" pitchFamily="34" charset="0"/>
              </a:rPr>
              <a:t>When you create the timer, you specify an </a:t>
            </a:r>
            <a:r>
              <a:rPr lang="en-US" sz="2400" b="1" i="1">
                <a:latin typeface="Calibri" pitchFamily="34" charset="0"/>
              </a:rPr>
              <a:t>action listener</a:t>
            </a:r>
            <a:r>
              <a:rPr lang="en-US" sz="2400">
                <a:latin typeface="Calibri" pitchFamily="34" charset="0"/>
              </a:rPr>
              <a:t> to be notified when the timer "goes off". </a:t>
            </a:r>
          </a:p>
          <a:p>
            <a:pPr algn="l" rtl="0">
              <a:spcBef>
                <a:spcPct val="20000"/>
              </a:spcBef>
              <a:buFontTx/>
              <a:buChar char="•"/>
            </a:pPr>
            <a:r>
              <a:rPr lang="en-US" sz="2400">
                <a:latin typeface="Calibri" pitchFamily="34" charset="0"/>
              </a:rPr>
              <a:t>The </a:t>
            </a:r>
            <a:r>
              <a:rPr lang="en-US" sz="2400" b="1" i="1">
                <a:latin typeface="Calibri" pitchFamily="34" charset="0"/>
              </a:rPr>
              <a:t>actionPerformed</a:t>
            </a:r>
            <a:r>
              <a:rPr lang="en-US" sz="2400">
                <a:latin typeface="Calibri" pitchFamily="34" charset="0"/>
              </a:rPr>
              <a:t> method in this listener should contain the code for whatever task you need to be performed. </a:t>
            </a:r>
          </a:p>
          <a:p>
            <a:pPr algn="l" rtl="0">
              <a:spcBef>
                <a:spcPct val="20000"/>
              </a:spcBef>
              <a:buFontTx/>
              <a:buChar char="•"/>
            </a:pPr>
            <a:r>
              <a:rPr lang="en-US" sz="2400">
                <a:latin typeface="Calibri" pitchFamily="34" charset="0"/>
              </a:rPr>
              <a:t>When you create the timer, you also specify the number of milliseconds between timer firings. </a:t>
            </a:r>
            <a:endParaRPr lang="en-US" sz="2000" i="1">
              <a:latin typeface="Calibri" pitchFamily="34" charset="0"/>
            </a:endParaRPr>
          </a:p>
        </p:txBody>
      </p:sp>
      <p:sp>
        <p:nvSpPr>
          <p:cNvPr id="5" name="Slide Number Placeholder 4"/>
          <p:cNvSpPr txBox="1">
            <a:spLocks/>
          </p:cNvSpPr>
          <p:nvPr/>
        </p:nvSpPr>
        <p:spPr bwMode="auto">
          <a:xfrm>
            <a:off x="8001000" y="6508750"/>
            <a:ext cx="11430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1" fontAlgn="auto">
              <a:spcBef>
                <a:spcPts val="0"/>
              </a:spcBef>
              <a:spcAft>
                <a:spcPts val="0"/>
              </a:spcAft>
              <a:defRPr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algn="r" defTabSz="914400" rtl="1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2743200" algn="r" defTabSz="914400" rtl="1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3200400" algn="r" defTabSz="914400" rtl="1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3657600" algn="r" defTabSz="914400" rtl="1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pPr algn="ctr">
              <a:defRPr/>
            </a:pPr>
            <a:r>
              <a:rPr lang="en-US" b="1" smtClean="0"/>
              <a:t>9 - </a:t>
            </a:r>
            <a:fld id="{C44F58B7-8CE2-44BF-9685-9B38B1604E02}" type="slidenum">
              <a:rPr lang="en-US" b="1" smtClean="0"/>
              <a:pPr algn="ctr">
                <a:defRPr/>
              </a:pPr>
              <a:t>3</a:t>
            </a:fld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30486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>
          <a:xfrm>
            <a:off x="1676400" y="762000"/>
            <a:ext cx="6553200" cy="838200"/>
          </a:xfrm>
        </p:spPr>
        <p:txBody>
          <a:bodyPr/>
          <a:lstStyle/>
          <a:p>
            <a:r>
              <a:rPr lang="en-US" sz="4000" b="1" smtClean="0"/>
              <a:t>Swing Timers</a:t>
            </a:r>
          </a:p>
        </p:txBody>
      </p:sp>
      <p:sp>
        <p:nvSpPr>
          <p:cNvPr id="29700" name="Rectangle 3"/>
          <p:cNvSpPr txBox="1">
            <a:spLocks noChangeArrowheads="1"/>
          </p:cNvSpPr>
          <p:nvPr/>
        </p:nvSpPr>
        <p:spPr bwMode="auto">
          <a:xfrm>
            <a:off x="1752600" y="2124075"/>
            <a:ext cx="6553200" cy="3743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l" rtl="0">
              <a:spcBef>
                <a:spcPct val="20000"/>
              </a:spcBef>
              <a:buFontTx/>
              <a:buChar char="•"/>
            </a:pPr>
            <a:r>
              <a:rPr lang="en-US" sz="2400">
                <a:latin typeface="Calibri" pitchFamily="34" charset="0"/>
              </a:rPr>
              <a:t>If you want the timer to go off only once, you can invoke </a:t>
            </a:r>
            <a:r>
              <a:rPr lang="en-US" sz="2400" b="1" i="1">
                <a:latin typeface="Calibri" pitchFamily="34" charset="0"/>
              </a:rPr>
              <a:t>setRepeats(false) </a:t>
            </a:r>
            <a:r>
              <a:rPr lang="en-US" sz="2400">
                <a:latin typeface="Calibri" pitchFamily="34" charset="0"/>
              </a:rPr>
              <a:t>on the timer. </a:t>
            </a:r>
          </a:p>
          <a:p>
            <a:pPr algn="l" rtl="0">
              <a:spcBef>
                <a:spcPct val="20000"/>
              </a:spcBef>
              <a:buFontTx/>
              <a:buChar char="•"/>
            </a:pPr>
            <a:r>
              <a:rPr lang="en-US" sz="2400">
                <a:latin typeface="Calibri" pitchFamily="34" charset="0"/>
              </a:rPr>
              <a:t>To start the timer, call its </a:t>
            </a:r>
            <a:r>
              <a:rPr lang="en-US" sz="2400" b="1" i="1">
                <a:latin typeface="Calibri" pitchFamily="34" charset="0"/>
              </a:rPr>
              <a:t>start()</a:t>
            </a:r>
            <a:r>
              <a:rPr lang="en-US" sz="2400">
                <a:latin typeface="Calibri" pitchFamily="34" charset="0"/>
              </a:rPr>
              <a:t> method. To suspend it, call </a:t>
            </a:r>
            <a:r>
              <a:rPr lang="en-US" sz="2400" b="1" i="1">
                <a:latin typeface="Calibri" pitchFamily="34" charset="0"/>
              </a:rPr>
              <a:t>stop()</a:t>
            </a:r>
            <a:r>
              <a:rPr lang="en-US" sz="2400">
                <a:latin typeface="Calibri" pitchFamily="34" charset="0"/>
              </a:rPr>
              <a:t>. </a:t>
            </a:r>
          </a:p>
          <a:p>
            <a:pPr algn="l" rtl="0">
              <a:spcBef>
                <a:spcPct val="20000"/>
              </a:spcBef>
              <a:buFontTx/>
              <a:buChar char="•"/>
            </a:pPr>
            <a:r>
              <a:rPr lang="en-US" sz="2400" i="1">
                <a:latin typeface="Calibri" pitchFamily="34" charset="0"/>
              </a:rPr>
              <a:t>EX</a:t>
            </a:r>
          </a:p>
          <a:p>
            <a:pPr lvl="1" algn="l" rtl="0">
              <a:spcBef>
                <a:spcPct val="20000"/>
              </a:spcBef>
            </a:pPr>
            <a:r>
              <a:rPr lang="en-US" sz="1600" b="1">
                <a:latin typeface="Calibri" pitchFamily="34" charset="0"/>
              </a:rPr>
              <a:t>Timer timer = new Timer(speed, Listener object); </a:t>
            </a:r>
          </a:p>
          <a:p>
            <a:pPr lvl="1" algn="l" rtl="0">
              <a:spcBef>
                <a:spcPct val="20000"/>
              </a:spcBef>
            </a:pPr>
            <a:r>
              <a:rPr lang="en-US" sz="1600" b="1">
                <a:latin typeface="Calibri" pitchFamily="34" charset="0"/>
              </a:rPr>
              <a:t>timer.setInitialDelay(pause); </a:t>
            </a:r>
            <a:r>
              <a:rPr lang="en-US" sz="1600">
                <a:latin typeface="Calibri" pitchFamily="34" charset="0"/>
              </a:rPr>
              <a:t>//time before invoke the first listener method</a:t>
            </a:r>
          </a:p>
          <a:p>
            <a:pPr lvl="1" algn="l" rtl="0">
              <a:spcBef>
                <a:spcPct val="20000"/>
              </a:spcBef>
            </a:pPr>
            <a:r>
              <a:rPr lang="en-US" sz="1600" b="1">
                <a:latin typeface="Calibri" pitchFamily="34" charset="0"/>
              </a:rPr>
              <a:t>timer.start(); </a:t>
            </a:r>
            <a:endParaRPr lang="en-US" sz="1600" b="1" i="1">
              <a:latin typeface="Calibri" pitchFamily="34" charset="0"/>
            </a:endParaRPr>
          </a:p>
        </p:txBody>
      </p:sp>
      <p:sp>
        <p:nvSpPr>
          <p:cNvPr id="5" name="Slide Number Placeholder 4"/>
          <p:cNvSpPr txBox="1">
            <a:spLocks/>
          </p:cNvSpPr>
          <p:nvPr/>
        </p:nvSpPr>
        <p:spPr bwMode="auto">
          <a:xfrm>
            <a:off x="8001000" y="6508750"/>
            <a:ext cx="11430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1" fontAlgn="auto">
              <a:spcBef>
                <a:spcPts val="0"/>
              </a:spcBef>
              <a:spcAft>
                <a:spcPts val="0"/>
              </a:spcAft>
              <a:defRPr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algn="r" defTabSz="914400" rtl="1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2743200" algn="r" defTabSz="914400" rtl="1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3200400" algn="r" defTabSz="914400" rtl="1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3657600" algn="r" defTabSz="914400" rtl="1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pPr algn="ctr">
              <a:defRPr/>
            </a:pPr>
            <a:r>
              <a:rPr lang="en-US" b="1" smtClean="0"/>
              <a:t>9 - </a:t>
            </a:r>
            <a:fld id="{C44F58B7-8CE2-44BF-9685-9B38B1604E02}" type="slidenum">
              <a:rPr lang="en-US" b="1" smtClean="0"/>
              <a:pPr algn="ctr">
                <a:defRPr/>
              </a:pPr>
              <a:t>4</a:t>
            </a:fld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511844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2"/>
          <p:cNvSpPr>
            <a:spLocks noGrp="1" noChangeArrowheads="1"/>
          </p:cNvSpPr>
          <p:nvPr>
            <p:ph type="title"/>
          </p:nvPr>
        </p:nvSpPr>
        <p:spPr>
          <a:xfrm>
            <a:off x="1600200" y="762000"/>
            <a:ext cx="6705600" cy="762000"/>
          </a:xfrm>
        </p:spPr>
        <p:txBody>
          <a:bodyPr/>
          <a:lstStyle/>
          <a:p>
            <a:r>
              <a:rPr lang="en-US" b="1" smtClean="0"/>
              <a:t>Test Timer Example</a:t>
            </a:r>
            <a:endParaRPr lang="en-US" b="1" u="sng" smtClean="0">
              <a:solidFill>
                <a:schemeClr val="tx1"/>
              </a:solidFill>
              <a:latin typeface="Book Antiqua" pitchFamily="18" charset="0"/>
            </a:endParaRPr>
          </a:p>
        </p:txBody>
      </p:sp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0" y="242887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l" rtl="0"/>
            <a:endParaRPr lang="ar-EG"/>
          </a:p>
        </p:txBody>
      </p:sp>
      <p:pic>
        <p:nvPicPr>
          <p:cNvPr id="3072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8288" y="2492375"/>
            <a:ext cx="4964112" cy="2613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Slide Number Placeholder 4"/>
          <p:cNvSpPr txBox="1">
            <a:spLocks/>
          </p:cNvSpPr>
          <p:nvPr/>
        </p:nvSpPr>
        <p:spPr bwMode="auto">
          <a:xfrm>
            <a:off x="8001000" y="6508750"/>
            <a:ext cx="11430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1" fontAlgn="auto">
              <a:spcBef>
                <a:spcPts val="0"/>
              </a:spcBef>
              <a:spcAft>
                <a:spcPts val="0"/>
              </a:spcAft>
              <a:defRPr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algn="r" defTabSz="914400" rtl="1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2743200" algn="r" defTabSz="914400" rtl="1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3200400" algn="r" defTabSz="914400" rtl="1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3657600" algn="r" defTabSz="914400" rtl="1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pPr algn="ctr">
              <a:defRPr/>
            </a:pPr>
            <a:r>
              <a:rPr lang="en-US" b="1" smtClean="0"/>
              <a:t>9 - </a:t>
            </a:r>
            <a:fld id="{C44F58B7-8CE2-44BF-9685-9B38B1604E02}" type="slidenum">
              <a:rPr lang="en-US" b="1" smtClean="0"/>
              <a:pPr algn="ctr">
                <a:defRPr/>
              </a:pPr>
              <a:t>5</a:t>
            </a:fld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771535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>
          <a:xfrm>
            <a:off x="1524000" y="274638"/>
            <a:ext cx="6934200" cy="1143000"/>
          </a:xfrm>
        </p:spPr>
        <p:txBody>
          <a:bodyPr/>
          <a:lstStyle/>
          <a:p>
            <a:pPr eaLnBrk="1" hangingPunct="1"/>
            <a:r>
              <a:rPr lang="en-US" b="1" smtClean="0">
                <a:cs typeface="Times New Roman" pitchFamily="18" charset="0"/>
              </a:rPr>
              <a:t>Any Question</a:t>
            </a:r>
          </a:p>
        </p:txBody>
      </p:sp>
      <p:pic>
        <p:nvPicPr>
          <p:cNvPr id="31748" name="Picture 6" descr="person20question_11"/>
          <p:cNvPicPr>
            <a:picLocks noGrp="1" noChangeAspect="1" noChangeArrowheads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835275" y="1524000"/>
            <a:ext cx="4632325" cy="45259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FCI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BFCI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BFCI</Template>
  <TotalTime>2021</TotalTime>
  <Words>176</Words>
  <Application>Microsoft Office PowerPoint</Application>
  <PresentationFormat>On-screen Show (4:3)</PresentationFormat>
  <Paragraphs>24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BFCI</vt:lpstr>
      <vt:lpstr>1_BFCI</vt:lpstr>
      <vt:lpstr>Swing Timer</vt:lpstr>
      <vt:lpstr>Swing Timers</vt:lpstr>
      <vt:lpstr>Swing Timers</vt:lpstr>
      <vt:lpstr>Swing Timers</vt:lpstr>
      <vt:lpstr>Test Timer Example</vt:lpstr>
      <vt:lpstr>Any Question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Graphics</dc:title>
  <dc:creator>Mosafa</dc:creator>
  <cp:lastModifiedBy>mufic</cp:lastModifiedBy>
  <cp:revision>495</cp:revision>
  <dcterms:created xsi:type="dcterms:W3CDTF">2009-10-09T14:34:04Z</dcterms:created>
  <dcterms:modified xsi:type="dcterms:W3CDTF">2014-02-15T10:16:42Z</dcterms:modified>
</cp:coreProperties>
</file>